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5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Infestify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A </a:t>
            </a:r>
            <a:r>
              <a:rPr lang="de-DE" dirty="0" err="1" smtClean="0"/>
              <a:t>software</a:t>
            </a:r>
            <a:r>
              <a:rPr lang="de-DE" dirty="0" smtClean="0"/>
              <a:t> </a:t>
            </a:r>
            <a:r>
              <a:rPr lang="de-DE" dirty="0" err="1" smtClean="0"/>
              <a:t>development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DHBW Mannheim</a:t>
            </a:r>
          </a:p>
          <a:p>
            <a:endParaRPr lang="de-DE" dirty="0"/>
          </a:p>
          <a:p>
            <a:r>
              <a:rPr lang="de-DE" dirty="0" err="1" smtClean="0"/>
              <a:t>By</a:t>
            </a:r>
            <a:r>
              <a:rPr lang="de-DE" dirty="0" smtClean="0"/>
              <a:t> Marvin, Dominik, Jonathan </a:t>
            </a:r>
            <a:r>
              <a:rPr lang="de-DE" dirty="0" err="1" smtClean="0"/>
              <a:t>and</a:t>
            </a:r>
            <a:r>
              <a:rPr lang="de-DE" dirty="0" smtClean="0"/>
              <a:t> David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086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– the engine behind it all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D3.js – powerful visualization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Product 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1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456597"/>
            <a:ext cx="7729728" cy="379407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Infestify</a:t>
            </a:r>
            <a:r>
              <a:rPr lang="en-US" dirty="0" smtClean="0"/>
              <a:t> gets its financial data from Yahoo Finance in a .csv file format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 data from Yahoo Finance is processed by an </a:t>
            </a:r>
            <a:r>
              <a:rPr lang="en-US" dirty="0" err="1" smtClean="0"/>
              <a:t>Esper</a:t>
            </a:r>
            <a:r>
              <a:rPr lang="en-US" dirty="0" smtClean="0"/>
              <a:t> engine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After the data is processed it gets written into a .csv file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 .csv file which contains the processed data is then taken as input for the d3.js visualization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Visualized data is then displayed on the </a:t>
            </a:r>
            <a:r>
              <a:rPr lang="en-US" dirty="0" err="1" smtClean="0"/>
              <a:t>Infesty</a:t>
            </a:r>
            <a:r>
              <a:rPr lang="en-US" dirty="0" smtClean="0"/>
              <a:t> homepage</a:t>
            </a:r>
          </a:p>
        </p:txBody>
      </p:sp>
    </p:spTree>
    <p:extLst>
      <p:ext uri="{BB962C8B-B14F-4D97-AF65-F5344CB8AC3E}">
        <p14:creationId xmlns:p14="http://schemas.microsoft.com/office/powerpoint/2010/main" val="102806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Esper</a:t>
            </a:r>
            <a:r>
              <a:rPr lang="de-DE" dirty="0" smtClean="0"/>
              <a:t> –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engine</a:t>
            </a:r>
            <a:r>
              <a:rPr lang="de-DE" dirty="0" smtClean="0"/>
              <a:t> </a:t>
            </a:r>
            <a:r>
              <a:rPr lang="de-DE" dirty="0" err="1" smtClean="0"/>
              <a:t>behind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all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is a powerful engine for complex event processing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doesn’t require a separate environment to be run like Apache Spark or Apache Hadoop </a:t>
            </a:r>
            <a:r>
              <a:rPr lang="en-US" dirty="0" smtClean="0">
                <a:sym typeface="Wingdings"/>
              </a:rPr>
              <a:t> smaller Overhead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/>
              </a:rPr>
              <a:t>Simple event representation, comfortable stream joining and fast data streaming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/>
              </a:rPr>
              <a:t>Also the developers felt more comfortable with </a:t>
            </a:r>
            <a:r>
              <a:rPr lang="en-US" dirty="0" err="1" smtClean="0">
                <a:sym typeface="Wingdings"/>
              </a:rPr>
              <a:t>Esper</a:t>
            </a:r>
            <a:r>
              <a:rPr lang="en-US" dirty="0" smtClean="0">
                <a:sym typeface="Wingdings"/>
              </a:rPr>
              <a:t> over other technologies like Sparke or Hadoop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56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D3.js – powerful </a:t>
            </a:r>
            <a:r>
              <a:rPr lang="en-US" dirty="0" smtClean="0"/>
              <a:t>visualization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Infestify</a:t>
            </a:r>
            <a:r>
              <a:rPr lang="en-US" dirty="0" smtClean="0"/>
              <a:t> was thought off as a webpage which offers financial information for interested people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D3.JS is an open source and free to use JavaScript library which enables simple yet powerful visualizations on webpages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There is a big community which creates templates of specific visualization types and these where a solid foundation to be built upon for </a:t>
            </a:r>
            <a:r>
              <a:rPr lang="en-US" dirty="0" err="1" smtClean="0"/>
              <a:t>Infestify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2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en-US" dirty="0"/>
              <a:t>demonstration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09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vestif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0438" y="1141413"/>
            <a:ext cx="7731125" cy="4344987"/>
          </a:xfrm>
        </p:spPr>
      </p:pic>
    </p:spTree>
    <p:extLst>
      <p:ext uri="{BB962C8B-B14F-4D97-AF65-F5344CB8AC3E}">
        <p14:creationId xmlns:p14="http://schemas.microsoft.com/office/powerpoint/2010/main" val="90951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28</TotalTime>
  <Words>225</Words>
  <Application>Microsoft Macintosh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Gill Sans MT</vt:lpstr>
      <vt:lpstr>Wingdings</vt:lpstr>
      <vt:lpstr>Arial</vt:lpstr>
      <vt:lpstr>Parcel</vt:lpstr>
      <vt:lpstr>Infestify</vt:lpstr>
      <vt:lpstr>Agenda</vt:lpstr>
      <vt:lpstr>How it works</vt:lpstr>
      <vt:lpstr>Esper – the engine behind it all</vt:lpstr>
      <vt:lpstr>D3.js – powerful visualization</vt:lpstr>
      <vt:lpstr>Product demonstration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Infestify</dc:title>
  <dc:creator>David Weik</dc:creator>
  <cp:lastModifiedBy>David Weik</cp:lastModifiedBy>
  <cp:revision>4</cp:revision>
  <dcterms:created xsi:type="dcterms:W3CDTF">2016-05-08T04:15:46Z</dcterms:created>
  <dcterms:modified xsi:type="dcterms:W3CDTF">2016-05-08T04:44:14Z</dcterms:modified>
</cp:coreProperties>
</file>

<file path=docProps/thumbnail.jpeg>
</file>